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Poppins" pitchFamily="2" charset="77"/>
      <p:regular r:id="rId19"/>
      <p:bold r:id="rId20"/>
      <p:italic r:id="rId21"/>
      <p:boldItalic r:id="rId22"/>
    </p:embeddedFont>
  </p:embeddedFontLst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665"/>
    <a:srgbClr val="5F7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4719"/>
  </p:normalViewPr>
  <p:slideViewPr>
    <p:cSldViewPr snapToGrid="0">
      <p:cViewPr varScale="1">
        <p:scale>
          <a:sx n="142" d="100"/>
          <a:sy n="142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4EEB-4164-A993-1032-D957D162B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526" y="1122363"/>
            <a:ext cx="5874329" cy="306171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6C191-F27C-8F4E-0107-AE2A58402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525" y="4359564"/>
            <a:ext cx="5874329" cy="8982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685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C26A-D789-3195-B711-D9D5D9B8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rgbClr val="AAB6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D212-688E-4A96-4C9B-9EDBD51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110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C26A-D789-3195-B711-D9D5D9B8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D212-688E-4A96-4C9B-9EDBD51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B73D4-92A4-E0DE-61D5-BE59A574B9BC}"/>
              </a:ext>
            </a:extLst>
          </p:cNvPr>
          <p:cNvSpPr txBox="1"/>
          <p:nvPr userDrawn="1"/>
        </p:nvSpPr>
        <p:spPr>
          <a:xfrm>
            <a:off x="294198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46353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C26A-D789-3195-B711-D9D5D9B8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rgbClr val="AAB6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D212-688E-4A96-4C9B-9EDBD51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B73D4-92A4-E0DE-61D5-BE59A574B9BC}"/>
              </a:ext>
            </a:extLst>
          </p:cNvPr>
          <p:cNvSpPr txBox="1"/>
          <p:nvPr userDrawn="1"/>
        </p:nvSpPr>
        <p:spPr>
          <a:xfrm>
            <a:off x="294198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36097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C26A-D789-3195-B711-D9D5D9B8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D212-688E-4A96-4C9B-9EDBD51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B73D4-92A4-E0DE-61D5-BE59A574B9BC}"/>
              </a:ext>
            </a:extLst>
          </p:cNvPr>
          <p:cNvSpPr txBox="1"/>
          <p:nvPr userDrawn="1"/>
        </p:nvSpPr>
        <p:spPr>
          <a:xfrm>
            <a:off x="294198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9442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C26A-D789-3195-B711-D9D5D9B8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rgbClr val="5F794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D212-688E-4A96-4C9B-9EDBD51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B73D4-92A4-E0DE-61D5-BE59A574B9BC}"/>
              </a:ext>
            </a:extLst>
          </p:cNvPr>
          <p:cNvSpPr txBox="1"/>
          <p:nvPr userDrawn="1"/>
        </p:nvSpPr>
        <p:spPr>
          <a:xfrm>
            <a:off x="294198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0321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6B73D4-92A4-E0DE-61D5-BE59A574B9BC}"/>
              </a:ext>
            </a:extLst>
          </p:cNvPr>
          <p:cNvSpPr txBox="1"/>
          <p:nvPr userDrawn="1"/>
        </p:nvSpPr>
        <p:spPr>
          <a:xfrm>
            <a:off x="294198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9303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47C46-7D53-6816-43EC-676983D9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A76DF-A1E1-5866-86A0-5682D2FE6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CDAC6-E779-60B6-0820-75AB8487C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8568-1FC2-BB4E-9B18-C047EF823352}" type="datetimeFigureOut">
              <a:rPr lang="en-BR" smtClean="0"/>
              <a:t>08/04/24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ADA60-9CCC-35F3-8891-E349FE3E7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41D86-B713-381E-8D12-B4B7EDEA5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BE873-4700-C24E-875D-0377838BCC52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392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934B-01A9-FEE4-211A-9FF607486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1C534-E02A-FE40-DB82-D8F25977D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8151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9E9F-9CB0-ADE3-F125-BD451932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6197-8455-78A9-6A21-45A509B4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4840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5280-D9AF-3E3E-7EAD-84E059E9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EE08A-AA4B-1428-381B-3CE08A1BB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6399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DEC6-38D1-7DD8-B942-6C13C3B5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A2C3-8CCB-5C1B-890F-F919F140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3888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ECF1-469E-FEAF-2419-0659C26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E73F-2C89-878E-BE36-91AC3266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82608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D135-D963-B051-C590-05CF1F5C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3C9C-8AB4-D04E-4BBD-471E8E3E9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3424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01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Lato</vt:lpstr>
      <vt:lpstr>Calibri</vt:lpstr>
      <vt:lpstr>Poppins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BTIC20 Slide Template</dc:title>
  <dc:subject/>
  <dc:creator/>
  <cp:keywords/>
  <dc:description/>
  <cp:lastModifiedBy>Eduardo de Freitas</cp:lastModifiedBy>
  <cp:revision>1</cp:revision>
  <dcterms:created xsi:type="dcterms:W3CDTF">2024-04-08T18:38:04Z</dcterms:created>
  <dcterms:modified xsi:type="dcterms:W3CDTF">2024-04-08T18:53:07Z</dcterms:modified>
  <cp:category/>
</cp:coreProperties>
</file>